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4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872" r:id="rId17"/>
    <p:sldId id="509" r:id="rId18"/>
    <p:sldId id="1126" r:id="rId19"/>
    <p:sldId id="1127" r:id="rId20"/>
    <p:sldId id="1128" r:id="rId21"/>
    <p:sldId id="1129" r:id="rId22"/>
    <p:sldId id="1130" r:id="rId23"/>
    <p:sldId id="572" r:id="rId24"/>
    <p:sldId id="1155" r:id="rId25"/>
    <p:sldId id="551" r:id="rId26"/>
    <p:sldId id="869" r:id="rId27"/>
    <p:sldId id="1025" r:id="rId28"/>
    <p:sldId id="1036" r:id="rId29"/>
    <p:sldId id="591" r:id="rId30"/>
    <p:sldId id="590" r:id="rId31"/>
    <p:sldId id="588" r:id="rId32"/>
    <p:sldId id="589" r:id="rId33"/>
    <p:sldId id="1132" r:id="rId34"/>
    <p:sldId id="1133" r:id="rId35"/>
    <p:sldId id="1093" r:id="rId36"/>
    <p:sldId id="1102" r:id="rId37"/>
    <p:sldId id="1113" r:id="rId38"/>
    <p:sldId id="1114" r:id="rId39"/>
    <p:sldId id="1165" r:id="rId40"/>
    <p:sldId id="1166" r:id="rId41"/>
    <p:sldId id="1167" r:id="rId42"/>
    <p:sldId id="550" r:id="rId4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025249"/>
    <a:srgbClr val="5697D5"/>
    <a:srgbClr val="41719C"/>
    <a:srgbClr val="57B98F"/>
    <a:srgbClr val="9E60B8"/>
    <a:srgbClr val="EB544F"/>
    <a:srgbClr val="508AC1"/>
    <a:srgbClr val="B589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21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1712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1.png>
</file>

<file path=ppt/media/image18.png>
</file>

<file path=ppt/media/image19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19.07.22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schule/datev-coding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ilshartmann/spring-graphql-tal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-33488" y="1"/>
            <a:ext cx="995065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52807" y="686945"/>
            <a:ext cx="715616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33488" y="6067777"/>
            <a:ext cx="9950649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DATEV Coding Festival | 19. Juli 2022, online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C42655-3973-7ECB-A5A2-E8BD28F9BD18}"/>
              </a:ext>
            </a:extLst>
          </p:cNvPr>
          <p:cNvGrpSpPr/>
          <p:nvPr/>
        </p:nvGrpSpPr>
        <p:grpSpPr>
          <a:xfrm>
            <a:off x="2570201" y="221039"/>
            <a:ext cx="2501921" cy="680234"/>
            <a:chOff x="12484424" y="2415330"/>
            <a:chExt cx="2501921" cy="680234"/>
          </a:xfrm>
        </p:grpSpPr>
        <p:sp>
          <p:nvSpPr>
            <p:cNvPr id="7" name="Textfeld 6"/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5E09AC7-3D69-F34C-A49D-EA55FBE2EA1D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335696" y="2820358"/>
            <a:ext cx="72434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6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Java &amp; Spring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2282281-3ACC-1DB5-C70D-9F253BC4C7B0}"/>
              </a:ext>
            </a:extLst>
          </p:cNvPr>
          <p:cNvSpPr/>
          <p:nvPr/>
        </p:nvSpPr>
        <p:spPr>
          <a:xfrm>
            <a:off x="3299789" y="2391282"/>
            <a:ext cx="62495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eine praktische Einführung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33488" y="1"/>
            <a:ext cx="9928324" cy="6067776"/>
          </a:xfrm>
          <a:prstGeom prst="rect">
            <a:avLst/>
          </a:prstGeom>
          <a:solidFill>
            <a:schemeClr val="bg1">
              <a:alpha val="325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846443" y="5325376"/>
            <a:ext cx="549633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datev-coding</a:t>
            </a:r>
            <a:endParaRPr lang="de-DE" sz="3200" b="1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379486" y="3733910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657194" y="5083155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657194" y="538984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657194" y="5969158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1612980" y="527625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57979" y="420867"/>
            <a:ext cx="81900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887" y="2917517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953000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490331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133" y="2917517"/>
            <a:ext cx="2507517" cy="247822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0" y="2213254"/>
            <a:ext cx="990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491958" y="2187709"/>
            <a:ext cx="6922088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endParaRPr lang="de-DE" sz="4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547087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43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77436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610608" y="3463954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953000" y="3275111"/>
            <a:ext cx="4197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40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2929517" y="4506841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5271909" y="4317998"/>
            <a:ext cx="4197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6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535606" y="3463954"/>
            <a:ext cx="672737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9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436536" y="2529676"/>
            <a:ext cx="793253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23340"/>
          <a:stretch/>
        </p:blipFill>
        <p:spPr>
          <a:xfrm>
            <a:off x="0" y="-6826"/>
            <a:ext cx="12218053" cy="687165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0"/>
            <a:ext cx="9905999" cy="6864826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6652" y="6145746"/>
            <a:ext cx="9906000" cy="790223"/>
          </a:xfrm>
        </p:spPr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04297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546652" y="4150411"/>
            <a:ext cx="8984974" cy="145745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https://graphql.schule/</a:t>
            </a:r>
            <a:r>
              <a:rPr lang="de-DE" sz="2400" b="1" dirty="0" err="1">
                <a:solidFill>
                  <a:srgbClr val="41719C"/>
                </a:solidFill>
                <a:hlinkClick r:id="rId3"/>
              </a:rPr>
              <a:t>datev-coding</a:t>
            </a:r>
            <a:r>
              <a:rPr lang="de-DE" sz="2400" b="1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Source-Code: </a:t>
            </a:r>
            <a:r>
              <a:rPr lang="de-DE" sz="2400" b="1" dirty="0">
                <a:solidFill>
                  <a:srgbClr val="025249"/>
                </a:solidFill>
                <a:hlinkClick r:id="rId4"/>
              </a:rPr>
              <a:t>https://github.com/nilshartmann/spring-graphql-talk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9878" y="707042"/>
            <a:ext cx="9886122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124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/spring-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2" y="4020740"/>
            <a:ext cx="1381125" cy="147804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78" y="4020740"/>
            <a:ext cx="1381124" cy="14780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794" y="4020740"/>
            <a:ext cx="1381124" cy="14780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1477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4148137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72056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761999" y="3429001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762374" y="3429001"/>
            <a:ext cx="2582690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819899" y="3429001"/>
            <a:ext cx="2700338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94" y="4116721"/>
            <a:ext cx="1269708" cy="17152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015" y="4020741"/>
            <a:ext cx="1291429" cy="176721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4031" y="4002267"/>
            <a:ext cx="1337069" cy="18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1754</Words>
  <Application>Microsoft Macintosh PowerPoint</Application>
  <PresentationFormat>A4-Papier (210 x 297 mm)</PresentationFormat>
  <Paragraphs>391</Paragraphs>
  <Slides>42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42</vt:i4>
      </vt:variant>
    </vt:vector>
  </HeadingPairs>
  <TitlesOfParts>
    <vt:vector size="55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DATEV Coding Festival | 19. Juli 2022, online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1191</cp:revision>
  <cp:lastPrinted>2019-09-03T13:49:24Z</cp:lastPrinted>
  <dcterms:created xsi:type="dcterms:W3CDTF">2016-03-28T15:59:53Z</dcterms:created>
  <dcterms:modified xsi:type="dcterms:W3CDTF">2022-07-19T09:51:50Z</dcterms:modified>
</cp:coreProperties>
</file>